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331" r:id="rId34"/>
    <p:sldId id="329" r:id="rId35"/>
    <p:sldId id="332" r:id="rId36"/>
    <p:sldId id="294" r:id="rId37"/>
    <p:sldId id="321" r:id="rId38"/>
    <p:sldId id="322" r:id="rId39"/>
    <p:sldId id="323" r:id="rId40"/>
    <p:sldId id="324" r:id="rId41"/>
    <p:sldId id="325" r:id="rId42"/>
    <p:sldId id="326" r:id="rId43"/>
    <p:sldId id="328" r:id="rId44"/>
    <p:sldId id="290" r:id="rId45"/>
    <p:sldId id="295" r:id="rId46"/>
    <p:sldId id="337" r:id="rId47"/>
    <p:sldId id="296" r:id="rId48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강원교육모두 Light" panose="0202060302010102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64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8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hyperlink" Target="https://kovo.co.kr/redsparks/team/coaching-staff" TargetMode="External"/><Relationship Id="rId5" Type="http://schemas.openxmlformats.org/officeDocument/2006/relationships/image" Target="../media/image87.png"/><Relationship Id="rId10" Type="http://schemas.openxmlformats.org/officeDocument/2006/relationships/hyperlink" Target="http://sooparkle.dothome.co.kr/redsparks_team_coaching_staff.html" TargetMode="External"/><Relationship Id="rId4" Type="http://schemas.openxmlformats.org/officeDocument/2006/relationships/image" Target="../media/image86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322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28352" y="5734671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64592" y="1944158"/>
            <a:ext cx="5612748" cy="3925708"/>
            <a:chOff x="6464592" y="1944158"/>
            <a:chExt cx="5612748" cy="39257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92" y="1944158"/>
              <a:ext cx="2361742" cy="37042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8" y="4954639"/>
              <a:ext cx="3157532" cy="915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334" y="2434812"/>
              <a:ext cx="3079612" cy="1908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966</Words>
  <Application>Microsoft Office PowerPoint</Application>
  <PresentationFormat>와이드스크린</PresentationFormat>
  <Paragraphs>313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Arial</vt:lpstr>
      <vt:lpstr>강원교육모두 Bold</vt:lpstr>
      <vt:lpstr>맑은 고딕</vt:lpstr>
      <vt:lpstr>강원교육모두 Light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138</cp:revision>
  <dcterms:created xsi:type="dcterms:W3CDTF">2023-12-18T03:07:59Z</dcterms:created>
  <dcterms:modified xsi:type="dcterms:W3CDTF">2023-12-28T01:00:40Z</dcterms:modified>
</cp:coreProperties>
</file>